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</p:sldMasterIdLst>
  <p:sldIdLst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 Page" id="{5648A4CF-DF29-41BF-86C5-100882A915DB}">
          <p14:sldIdLst>
            <p14:sldId id="256"/>
          </p14:sldIdLst>
        </p14:section>
        <p14:section name="Divider Page" id="{72A17C49-402C-46FC-BAFF-9528705DA1D8}">
          <p14:sldIdLst>
            <p14:sldId id="257"/>
          </p14:sldIdLst>
        </p14:section>
        <p14:section name="Content Page" id="{F8BEA8C7-ADDB-40E9-96A1-81615995B788}">
          <p14:sldIdLst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7200">
                <a:latin typeface="DB Helvethaica X 75 Bd" panose="02000506090000020004" pitchFamily="2" charset="-34"/>
                <a:cs typeface="DB Helvethaica X 75 Bd" panose="02000506090000020004" pitchFamily="2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latin typeface="DB Helvethaica X 45 Li" panose="02000506090000020004" pitchFamily="2" charset="-34"/>
                <a:cs typeface="DB Helvethaica X 45 Li" panose="02000506090000020004" pitchFamily="2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5385-1B9E-4F08-B912-C9CE022E0309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1C97-D770-43C1-BCE2-2005816BE8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33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 sz="2800"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 sz="2400"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 sz="2000"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 sz="2000"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DDC-9959-4054-BEBE-A9F7E3B949AC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DE1B-B9AB-4E1A-AEEE-3AD383DB02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4007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/>
              <a:pPr/>
              <a:t>15/08/59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3079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/>
              <a:pPr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2530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/>
              <a:pPr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4830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8000" b="1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2402-BEF9-4235-80BF-1851B889419C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8695-3D93-4BF0-90B6-AB2D85959CB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9511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DDC-9959-4054-BEBE-A9F7E3B949AC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DE1B-B9AB-4E1A-AEEE-3AD383DB02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1174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/>
              <a:pPr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2390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/>
              <a:pPr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9137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/>
              <a:pPr/>
              <a:t>15/08/59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1157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/>
              <a:pPr/>
              <a:t>15/08/59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0076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DDC-9959-4054-BEBE-A9F7E3B949AC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DE1B-B9AB-4E1A-AEEE-3AD383DB02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592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DDC-9959-4054-BEBE-A9F7E3B949AC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DE1B-B9AB-4E1A-AEEE-3AD383DB02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3726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55385-1B9E-4F08-B912-C9CE022E0309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E1C97-D770-43C1-BCE2-2005816BE8D8}" type="slidenum">
              <a:rPr lang="th-TH" smtClean="0"/>
              <a:t>‹#›</a:t>
            </a:fld>
            <a:endParaRPr lang="th-TH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47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B2402-BEF9-4235-80BF-1851B889419C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48695-3D93-4BF0-90B6-AB2D85959CB6}" type="slidenum">
              <a:rPr lang="th-TH" smtClean="0"/>
              <a:t>‹#›</a:t>
            </a:fld>
            <a:endParaRPr lang="th-TH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32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A0DDC-9959-4054-BEBE-A9F7E3B949AC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3DE1B-B9AB-4E1A-AEEE-3AD383DB021E}" type="slidenum">
              <a:rPr lang="th-TH" smtClean="0"/>
              <a:t>‹#›</a:t>
            </a:fld>
            <a:endParaRPr lang="th-TH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80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458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797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26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Angsana New</vt:lpstr>
      <vt:lpstr>Arial</vt:lpstr>
      <vt:lpstr>Calibri</vt:lpstr>
      <vt:lpstr>Calibri Light</vt:lpstr>
      <vt:lpstr>Cordia New</vt:lpstr>
      <vt:lpstr>DB Helvethaica X 45 Li</vt:lpstr>
      <vt:lpstr>DB Helvethaica X 75 Bd</vt:lpstr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Voranun Leelaluckana</dc:creator>
  <cp:lastModifiedBy>Voranun Leelaluckana</cp:lastModifiedBy>
  <cp:revision>2</cp:revision>
  <dcterms:created xsi:type="dcterms:W3CDTF">2016-08-15T09:06:57Z</dcterms:created>
  <dcterms:modified xsi:type="dcterms:W3CDTF">2016-08-15T09:16:50Z</dcterms:modified>
</cp:coreProperties>
</file>