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" id="{5648A4CF-DF29-41BF-86C5-100882A915DB}">
          <p14:sldIdLst>
            <p14:sldId id="256"/>
          </p14:sldIdLst>
        </p14:section>
        <p14:section name="Divider Page" id="{72A17C49-402C-46FC-BAFF-9528705DA1D8}">
          <p14:sldIdLst>
            <p14:sldId id="257"/>
          </p14:sldIdLst>
        </p14:section>
        <p14:section name="Content Page" id="{F8BEA8C7-ADDB-40E9-96A1-81615995B788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7200">
                <a:latin typeface="DB Helvethaica X 75 Bd" panose="02000506090000020004" pitchFamily="2" charset="-34"/>
                <a:cs typeface="DB Helvethaica X 75 Bd" panose="02000506090000020004" pitchFamily="2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DB Helvethaica X 45 Li" panose="02000506090000020004" pitchFamily="2" charset="-34"/>
                <a:cs typeface="DB Helvethaica X 45 Li" panose="0200050609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5385-1B9E-4F08-B912-C9CE022E0309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1C97-D770-43C1-BCE2-2005816BE8D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33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 sz="2800"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 sz="2400"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 sz="2000"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 sz="2000"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DDC-9959-4054-BEBE-A9F7E3B949A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DE1B-B9AB-4E1A-AEEE-3AD383DB021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400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3079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2530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483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80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2402-BEF9-4235-80BF-1851B889419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8695-3D93-4BF0-90B6-AB2D85959CB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951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DDC-9959-4054-BEBE-A9F7E3B949A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DE1B-B9AB-4E1A-AEEE-3AD383DB021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1174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2390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9137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115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3A0DDC-9959-4054-BEBE-A9F7E3B949A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9C93DE1B-B9AB-4E1A-AEEE-3AD383DB021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07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DDC-9959-4054-BEBE-A9F7E3B949A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DE1B-B9AB-4E1A-AEEE-3AD383DB021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92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DDC-9959-4054-BEBE-A9F7E3B949A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DE1B-B9AB-4E1A-AEEE-3AD383DB021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3726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55385-1B9E-4F08-B912-C9CE022E0309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E1C97-D770-43C1-BCE2-2005816BE8D8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7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2402-BEF9-4235-80BF-1851B889419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48695-3D93-4BF0-90B6-AB2D85959CB6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2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0DDC-9959-4054-BEBE-A9F7E3B949A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3DE1B-B9AB-4E1A-AEEE-3AD383DB021E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0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45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79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2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DB Helvethaica X 45 Li</vt:lpstr>
      <vt:lpstr>DB Helvethaica X 75 Bd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Voranun Leelaluckana</dc:creator>
  <cp:lastModifiedBy>Voranun Leelaluckana</cp:lastModifiedBy>
  <cp:revision>2</cp:revision>
  <dcterms:created xsi:type="dcterms:W3CDTF">2016-08-15T09:06:57Z</dcterms:created>
  <dcterms:modified xsi:type="dcterms:W3CDTF">2016-08-15T09:16:50Z</dcterms:modified>
</cp:coreProperties>
</file>